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Inter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OOBA BATOOL" initials="TB" lastIdx="1" clrIdx="0">
    <p:extLst>
      <p:ext uri="{19B8F6BF-5375-455C-9EA6-DF929625EA0E}">
        <p15:presenceInfo xmlns:p15="http://schemas.microsoft.com/office/powerpoint/2012/main" userId="229764a6132689b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652" y="-1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6-01-04T23:10:35.138" idx="1">
    <p:pos x="10" y="10"/>
    <p:text/>
    <p:extLst>
      <p:ext uri="{C676402C-5697-4E1C-873F-D02D1690AC5C}">
        <p15:threadingInfo xmlns:p15="http://schemas.microsoft.com/office/powerpoint/2012/main" timeZoneBias="-30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image6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2871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46878"/>
            <a:ext cx="7556421" cy="2232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ReliefTrack: Unified Smart Ration Portal (AWS Cloud Implementation)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5219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6" name="Graphic 5" descr="Angel face with solid fill with solid fill">
            <a:extLst>
              <a:ext uri="{FF2B5EF4-FFF2-40B4-BE49-F238E27FC236}">
                <a16:creationId xmlns:a16="http://schemas.microsoft.com/office/drawing/2014/main" id="{9D0622D7-FD32-4A87-AB95-F442B625C7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616403" y="6887860"/>
            <a:ext cx="2176041" cy="183945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81739"/>
            <a:ext cx="5915978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 &amp; Future Scope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35307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14885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6690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ReliefTrack is a powerful solution, with plans for continuous improvement: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38495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Moving to a fully serverless architecture using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AWS Lambda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S3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enhanced scalability and cost-efficiency.</a:t>
            </a:r>
            <a:endParaRPr lang="en-US" sz="1750" dirty="0"/>
          </a:p>
        </p:txBody>
      </p:sp>
      <p:pic>
        <p:nvPicPr>
          <p:cNvPr id="7" name="Graphic 6" descr="Angel face with solid fill with solid fill">
            <a:extLst>
              <a:ext uri="{FF2B5EF4-FFF2-40B4-BE49-F238E27FC236}">
                <a16:creationId xmlns:a16="http://schemas.microsoft.com/office/drawing/2014/main" id="{5BE9DE90-5ABD-4B10-AB4F-0FCF8A6F3D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616403" y="6887860"/>
            <a:ext cx="2176041" cy="183945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65127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Problem Statement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16301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78106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9912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current disaster relief distribution systems are plagued by significant inefficiencies: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171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Inefficiency of manual relief tracking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593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Lack of transparency in distribution processes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9015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loss during critical disaster situations</a:t>
            </a:r>
            <a:endParaRPr lang="en-US" sz="1750" dirty="0"/>
          </a:p>
        </p:txBody>
      </p:sp>
      <p:pic>
        <p:nvPicPr>
          <p:cNvPr id="9" name="Graphic 8" descr="Angel face with solid fill with solid fill">
            <a:extLst>
              <a:ext uri="{FF2B5EF4-FFF2-40B4-BE49-F238E27FC236}">
                <a16:creationId xmlns:a16="http://schemas.microsoft.com/office/drawing/2014/main" id="{98FAABAC-81F3-4C1C-9F3B-4A5C53CA84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616403" y="6887860"/>
            <a:ext cx="2176041" cy="183945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6226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Solution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38411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0216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ReliefTrack offers a comprehensive web-based portal designed to streamline disaster relief efforts: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2022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3827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web-based portal with 'Seeker' and 'Staff' modes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68047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Features a Gemini AI-powered assistant for user guidance</a:t>
            </a:r>
            <a:endParaRPr lang="en-US" sz="1750" dirty="0"/>
          </a:p>
        </p:txBody>
      </p:sp>
      <p:pic>
        <p:nvPicPr>
          <p:cNvPr id="8" name="Graphic 7" descr="Angel face with solid fill with solid fill">
            <a:extLst>
              <a:ext uri="{FF2B5EF4-FFF2-40B4-BE49-F238E27FC236}">
                <a16:creationId xmlns:a16="http://schemas.microsoft.com/office/drawing/2014/main" id="{49045374-2B50-43A7-B3CC-1CFC5F3781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616403" y="6887860"/>
            <a:ext cx="2176041" cy="183945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39585"/>
            <a:ext cx="4763333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System Architecture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248864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ReliefTrack leverages a hybrid cloud approach for robust and scalable operations: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333512"/>
            <a:ext cx="345769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Local Development Setup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793790" y="393239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Frontend: React and TypeScript with Tailwind CSS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37459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Backend: Node.js and Express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1679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Database Logic: Smart Proxy approach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25899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Integration: Gemini AI Assistant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333351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AWS Cloud Setup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7599521" y="393239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Compute: Node.js backend deployed on an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AWS EC2 Instance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(running Linux)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73749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Database 1: MySQL for structured data (families and inventory)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54259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Database 2: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Amazon DynamoDB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high-volume transaction logs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63476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Security: IAM Roles and Security Groups</a:t>
            </a:r>
            <a:endParaRPr lang="en-US" sz="1750" dirty="0"/>
          </a:p>
        </p:txBody>
      </p:sp>
      <p:pic>
        <p:nvPicPr>
          <p:cNvPr id="14" name="Graphic 13" descr="Angel face with solid fill with solid fill">
            <a:extLst>
              <a:ext uri="{FF2B5EF4-FFF2-40B4-BE49-F238E27FC236}">
                <a16:creationId xmlns:a16="http://schemas.microsoft.com/office/drawing/2014/main" id="{AFD0F39A-DC84-4028-A0BD-FF2C96AE27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616403" y="6887860"/>
            <a:ext cx="2176041" cy="183945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65127"/>
            <a:ext cx="8670131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Smart DB Proxy (Technical)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16301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78106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intelligent routing mechanism ensures optimal data handling: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9912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171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Code intelligently routes data based on its nature.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593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'Families' and 'Inventory' data go to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MySQL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structured storage.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9015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'Transactions' are logged in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Amazon DynamoDB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high-speed NoSQL scaling and resilience.</a:t>
            </a:r>
            <a:endParaRPr lang="en-US" sz="1750" dirty="0"/>
          </a:p>
        </p:txBody>
      </p:sp>
      <p:pic>
        <p:nvPicPr>
          <p:cNvPr id="9" name="Graphic 8" descr="Angel face with solid fill with solid fill">
            <a:extLst>
              <a:ext uri="{FF2B5EF4-FFF2-40B4-BE49-F238E27FC236}">
                <a16:creationId xmlns:a16="http://schemas.microsoft.com/office/drawing/2014/main" id="{7455A0BE-762C-435A-BD65-F1DFFC303A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616403" y="6887860"/>
            <a:ext cx="2176041" cy="183945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06310"/>
            <a:ext cx="4763333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Frontend Features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295536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57342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ReliefTrack frontend is built for a modern and intuitive user experience: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9147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Developed using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React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TypeScript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63367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Features a 'Glass-morphism' UI design for a sleek, modern look.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0758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Styling implemented with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Tailwind CSS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5180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Includes a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Seeker Portal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users to check balances.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96026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Includes a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Staff Portal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managing inventory and transactions.</a:t>
            </a:r>
            <a:endParaRPr lang="en-US" sz="1750" dirty="0"/>
          </a:p>
        </p:txBody>
      </p:sp>
      <p:pic>
        <p:nvPicPr>
          <p:cNvPr id="10" name="Graphic 9" descr="Angel face with solid fill with solid fill">
            <a:extLst>
              <a:ext uri="{FF2B5EF4-FFF2-40B4-BE49-F238E27FC236}">
                <a16:creationId xmlns:a16="http://schemas.microsoft.com/office/drawing/2014/main" id="{ED943175-CEBB-44AC-8B5D-78062B1C9B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616403" y="6887860"/>
            <a:ext cx="2176041" cy="183945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39541"/>
            <a:ext cx="4763333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AI Integration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308860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70665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Gemini AI Assistant enhances user interaction and support: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2470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4276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Implemented as the '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GeminiAssistant.tsx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' component.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8495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Acts as a compassionate relief coordinator.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82715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Powered by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Google Generative AI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guide users through the system.</a:t>
            </a:r>
            <a:endParaRPr lang="en-US" sz="1750" dirty="0"/>
          </a:p>
        </p:txBody>
      </p:sp>
      <p:pic>
        <p:nvPicPr>
          <p:cNvPr id="9" name="Graphic 8" descr="Angel face with solid fill with solid fill">
            <a:extLst>
              <a:ext uri="{FF2B5EF4-FFF2-40B4-BE49-F238E27FC236}">
                <a16:creationId xmlns:a16="http://schemas.microsoft.com/office/drawing/2014/main" id="{3686B11B-2BCC-47B2-80B5-81CCDC92E2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616403" y="6887860"/>
            <a:ext cx="2176041" cy="183945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27409"/>
            <a:ext cx="5055870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AWS Deployment Steps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317646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79452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systematic approach was followed for secure and efficient deployment on AWS: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125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VPC configuration for network isolation.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547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Security Group rules configured to open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Port 3000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(Backend) and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Port 3306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(MySQL).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9697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IAM Role created for secure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DynamoDB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access from the EC2 instance.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3917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SSH-ing into the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EC2 instance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setup and management.</a:t>
            </a:r>
            <a:endParaRPr lang="en-US" sz="1750" dirty="0"/>
          </a:p>
        </p:txBody>
      </p:sp>
      <p:pic>
        <p:nvPicPr>
          <p:cNvPr id="9" name="Graphic 8" descr="Angel face with solid fill with solid fill">
            <a:extLst>
              <a:ext uri="{FF2B5EF4-FFF2-40B4-BE49-F238E27FC236}">
                <a16:creationId xmlns:a16="http://schemas.microsoft.com/office/drawing/2014/main" id="{36905EA1-722C-4F79-B3F8-A25971FE47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616403" y="6887860"/>
            <a:ext cx="2176041" cy="183945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60640"/>
            <a:ext cx="4763333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Security &amp; Scalability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330969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2775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ReliefTrack is designed with robust security and high scalability in mind: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4580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6386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Utilizes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AWS IAM policies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secure database access, ensuring data integrity and confidentiality.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60605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DynamoDB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is leveraged to handle thousands of transactions per second, providing high availability and performance.</a:t>
            </a:r>
            <a:endParaRPr lang="en-US" sz="1750" dirty="0"/>
          </a:p>
        </p:txBody>
      </p:sp>
      <p:pic>
        <p:nvPicPr>
          <p:cNvPr id="8" name="Graphic 7" descr="Angel face with solid fill with solid fill">
            <a:extLst>
              <a:ext uri="{FF2B5EF4-FFF2-40B4-BE49-F238E27FC236}">
                <a16:creationId xmlns:a16="http://schemas.microsoft.com/office/drawing/2014/main" id="{B25EFA1C-8794-4D78-BA74-45F615D83B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616403" y="6887860"/>
            <a:ext cx="2176041" cy="183945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469</Words>
  <Application>Microsoft Office PowerPoint</Application>
  <PresentationFormat>Custom</PresentationFormat>
  <Paragraphs>62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Petrona Bold</vt:lpstr>
      <vt:lpstr>Arial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TOOBA BATOOL</dc:creator>
  <cp:lastModifiedBy>TOOBA BATOOL</cp:lastModifiedBy>
  <cp:revision>2</cp:revision>
  <dcterms:created xsi:type="dcterms:W3CDTF">2026-01-04T18:08:53Z</dcterms:created>
  <dcterms:modified xsi:type="dcterms:W3CDTF">2026-01-04T18:15:45Z</dcterms:modified>
</cp:coreProperties>
</file>